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  <p:sldId id="1147" r:id="rId10"/>
    <p:sldId id="1148" r:id="rId11"/>
    <p:sldId id="1149" r:id="rId12"/>
    <p:sldId id="1150" r:id="rId13"/>
    <p:sldId id="1151" r:id="rId14"/>
    <p:sldId id="1152" r:id="rId15"/>
    <p:sldId id="1153" r:id="rId16"/>
    <p:sldId id="1154" r:id="rId17"/>
    <p:sldId id="1155" r:id="rId18"/>
    <p:sldId id="1156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7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经典专题特训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电功率、电热及生活用电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练　模　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泉州惠安县模拟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）对下列家用电器正常工作时的物理量估测最符合实际的是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我国家用电器的工作电压是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380 V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客厅吊灯的工作电流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 A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台灯正常工作时的电功率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 W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家用电冰箱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消耗电能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kW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54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厦门三模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）如图所示电路，电源电压恒为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，滑动变阻器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的规格为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，电压表量程为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，电流表量程为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0.6A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，闭合开关，调节滑动变阻器，在不损坏各电路元件的前提下，电路消耗的最大功率是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，变阻器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的调节范围是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7497" y="3212976"/>
            <a:ext cx="3652562" cy="27551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2535272"/>
            <a:ext cx="1188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2.7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111967" y="2509409"/>
            <a:ext cx="1433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2.5</a:t>
            </a:r>
            <a:r>
              <a:rPr lang="zh-CN" altLang="en-US" sz="2400" smtClean="0">
                <a:ea typeface="黑体" panose="02010609060101010101" pitchFamily="49" charset="-122"/>
              </a:rPr>
              <a:t>～</a:t>
            </a:r>
            <a:r>
              <a:rPr lang="en-US" altLang="zh-CN" sz="2400" smtClean="0">
                <a:ea typeface="等线" panose="02010600030101010101" pitchFamily="2" charset="-122"/>
              </a:rPr>
              <a:t>10</a:t>
            </a:r>
            <a:r>
              <a:rPr lang="en-US" altLang="zh-CN" sz="2400" smtClean="0">
                <a:ea typeface="黑体" panose="02010609060101010101" pitchFamily="49" charset="-122"/>
              </a:rPr>
              <a:t>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7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福州市第十九中学三模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）图甲为某款三孔插座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在符合安全用电原则下，请在图乙中用笔画线代替导线将该插座接入家庭电路中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790" y="1988840"/>
            <a:ext cx="7398759" cy="357813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592902" y="1855251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086" y="1951861"/>
            <a:ext cx="4896544" cy="2845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57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厦门双十中学模拟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）小稠学习了电功率的知识后，在家中找来了一个标有额定电压为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的小灯泡，为了测定该小灯泡的额定功率，她向学校实验室借到相关器材，并进行了如下实验，已知电源电压恒为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8V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）请用笔画线代替导线，帮她连接好实物图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要求闭合开关后，滑片向右移，灯泡变亮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878" y="3212976"/>
            <a:ext cx="6916670" cy="306834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8862" y="3068960"/>
            <a:ext cx="3784350" cy="25648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800814" y="2813490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44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）接好电路，闭合开关，发现电压表的示数如图乙所示，接下来她移动滑动变阻器的滑片，同时眼睛需要观察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），直到灯泡正常发光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53234" b="11111"/>
          <a:stretch/>
        </p:blipFill>
        <p:spPr>
          <a:xfrm>
            <a:off x="3574926" y="2636912"/>
            <a:ext cx="3415999" cy="28803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71070" y="135740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电压表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t="88889"/>
          <a:stretch/>
        </p:blipFill>
        <p:spPr>
          <a:xfrm>
            <a:off x="1558702" y="5723780"/>
            <a:ext cx="7304431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0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9299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）经过多次测量，小稠绘制了小灯泡的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图像，如图丙所示，则该小灯泡的额定功率为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490" y="2060848"/>
            <a:ext cx="5184576" cy="40619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846734" y="141277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3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66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）小稠后来发现电压表标有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的接线柱出现故障无法使用，于是她向老师请教，老师告诉她用该电压表仍能测量该灯泡的额定功率，你认为老师的方案可能是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只将电源电压减小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只更换一个其他规格的滑动变阻器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将该电压表并联到滑动变阻器的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两端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03718" y="1412776"/>
            <a:ext cx="716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黑体" panose="02010609060101010101" pitchFamily="49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36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莆田涵江区模拟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）如图甲所示为一款紫砂电饭锅，图乙所示为其工作原理图，它能够实现高温、中温和低温三种加热功能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它在低温挡工作时的电功率为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176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，中温挡工作时的电功率为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880 W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4723" y="2708920"/>
            <a:ext cx="5938110" cy="322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184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）电饭锅在低温挡工作时，电路中的电流；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）电饭锅在高温挡工作时的电功率；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）若不计热量损失，电饭锅使用高温挡加热，使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升高到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，需要多长时间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7879" y="1268760"/>
            <a:ext cx="11615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0.8 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9407" y="2344806"/>
            <a:ext cx="12795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220 Ω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5229" y="3513777"/>
            <a:ext cx="15656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1 100 W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3042" y="5095323"/>
            <a:ext cx="843501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672 s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7294" y="980728"/>
            <a:ext cx="4461390" cy="242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42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53910"/>
          </a:xfrm>
        </p:spPr>
        <p:txBody>
          <a:bodyPr/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品　真　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）某商家销售的移动电源相当于大型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充电宝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，其铭牌如表所示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顾客咨询：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该移动电源可以供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的用电器正常工作吗？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客服回复：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没问题，这是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kW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∙h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的，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kW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的用电器都可以正常使用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该客服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217988"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××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移动电源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217988"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电源规格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kW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∙h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217988"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输出电压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220 V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217988"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最大输出电流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 A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说法正确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混淆了电功率和电能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混淆了电功率和电流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混淆了电功率和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439022" y="2780928"/>
            <a:ext cx="3168352" cy="194421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97644" y="223074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天津中考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）将标有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6W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的甲灯泡和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3W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的乙灯泡串联后，接在电压为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的电源上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不考虑温度对灯丝电阻的影响，则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甲灯能正常发光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乙灯能正常发光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两灯均能正常发光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两灯均不能正常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43478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5531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自贡中考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）如图所示为某用电器的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图像，其额定电压为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，则额定功率是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8W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934" y="1628800"/>
            <a:ext cx="4219806" cy="309808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375416" y="13979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81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广西中考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）某测电笔的构造如图所示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正确使用测电笔时，手指按住笔卡，用测电笔的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部位接触导线的芯线，若氖管发光，则该导线是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零线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488" y="2636912"/>
            <a:ext cx="10258579" cy="269906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22798" y="135740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笔尖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559702" y="135740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火线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43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深圳中考改编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机器人逐渐进入我们的生活，金辉同学若通过三孔插座给机器人充电，插座由单独的开关控制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请在图乙中用笔画线表示导线将三孔插座和开关连接在家庭电路中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681594" y="232892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 dirty="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862" y="2924944"/>
            <a:ext cx="5758520" cy="28011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0895" y="2975257"/>
            <a:ext cx="4306639" cy="2109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6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）小霞用如图甲所示的器材测量小灯泡的额定功率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已知电源电压为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且保持不变，小灯泡额定电压为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2.5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）请你用笔画线代替导线，将图甲中的实物图连接完整，要求导线不得交叉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422629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806" y="3030000"/>
            <a:ext cx="6583772" cy="320731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9095" y="2741968"/>
            <a:ext cx="4200207" cy="256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9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）正确连接好电路，闭合开关前，应将滑动变阻器的滑片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移到最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）闭合开关后，移动滑片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，观察到电压表的示数为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时，电流表的示数如图乙所示，则小灯泡的额定功率为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_____W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）进行相同实验的另一同学，检查电路发现导线连接正确且开关闭合，但灯座上忘记安装小灯泡，此时观察到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表的指针有明显偏转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0830" y="3538357"/>
            <a:ext cx="5985247" cy="29157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911630" y="83671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左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27054" y="1911406"/>
            <a:ext cx="1032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0.75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717522" y="3014204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电压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01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）小明设计了可改变灯泡亮度的电路，如图所示，电源电压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V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0.5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拨到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处时，闭合开关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的电功率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拨到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处时，闭合开关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，电流表示数为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两端的电压；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消耗的电能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5171" y="2361946"/>
            <a:ext cx="717697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cs typeface="Times New Roman" panose="02020603050405020304" pitchFamily="18" charset="0"/>
              </a:rPr>
              <a:t>3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3966" y="4077072"/>
            <a:ext cx="8635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6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6699" y="5191683"/>
            <a:ext cx="723275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72 J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9502" y="1893468"/>
            <a:ext cx="2375883" cy="283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7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909</Words>
  <Application>Microsoft Office PowerPoint</Application>
  <PresentationFormat>自定义</PresentationFormat>
  <Paragraphs>93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等线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430</cp:revision>
  <dcterms:created xsi:type="dcterms:W3CDTF">2020-11-06T05:24:00Z</dcterms:created>
  <dcterms:modified xsi:type="dcterms:W3CDTF">2025-09-10T12:48:47Z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